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59" r:id="rId3"/>
    <p:sldId id="276" r:id="rId4"/>
    <p:sldId id="256" r:id="rId5"/>
    <p:sldId id="258" r:id="rId6"/>
    <p:sldId id="260" r:id="rId7"/>
    <p:sldId id="262" r:id="rId8"/>
    <p:sldId id="263" r:id="rId9"/>
    <p:sldId id="264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68" r:id="rId20"/>
    <p:sldId id="278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C0556-E7E6-4794-AA54-AE4BE7FA7F72}" type="datetimeFigureOut">
              <a:rPr lang="ru-RU" smtClean="0"/>
              <a:t>14.02.2015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3196-01D4-48BA-B45B-7D89D8300F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048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C0556-E7E6-4794-AA54-AE4BE7FA7F72}" type="datetimeFigureOut">
              <a:rPr lang="ru-RU" smtClean="0"/>
              <a:t>14.02.2015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3196-01D4-48BA-B45B-7D89D8300F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87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C0556-E7E6-4794-AA54-AE4BE7FA7F72}" type="datetimeFigureOut">
              <a:rPr lang="ru-RU" smtClean="0"/>
              <a:t>14.02.2015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3196-01D4-48BA-B45B-7D89D8300F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00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C0556-E7E6-4794-AA54-AE4BE7FA7F72}" type="datetimeFigureOut">
              <a:rPr lang="ru-RU" smtClean="0"/>
              <a:t>14.02.2015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3196-01D4-48BA-B45B-7D89D8300F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8349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C0556-E7E6-4794-AA54-AE4BE7FA7F72}" type="datetimeFigureOut">
              <a:rPr lang="ru-RU" smtClean="0"/>
              <a:t>14.02.2015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3196-01D4-48BA-B45B-7D89D8300F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282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C0556-E7E6-4794-AA54-AE4BE7FA7F72}" type="datetimeFigureOut">
              <a:rPr lang="ru-RU" smtClean="0"/>
              <a:t>14.02.2015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3196-01D4-48BA-B45B-7D89D8300F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157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C0556-E7E6-4794-AA54-AE4BE7FA7F72}" type="datetimeFigureOut">
              <a:rPr lang="ru-RU" smtClean="0"/>
              <a:t>14.02.2015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3196-01D4-48BA-B45B-7D89D8300F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62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C0556-E7E6-4794-AA54-AE4BE7FA7F72}" type="datetimeFigureOut">
              <a:rPr lang="ru-RU" smtClean="0"/>
              <a:t>14.02.2015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3196-01D4-48BA-B45B-7D89D8300F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017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C0556-E7E6-4794-AA54-AE4BE7FA7F72}" type="datetimeFigureOut">
              <a:rPr lang="ru-RU" smtClean="0"/>
              <a:t>14.02.2015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3196-01D4-48BA-B45B-7D89D8300F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222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C0556-E7E6-4794-AA54-AE4BE7FA7F72}" type="datetimeFigureOut">
              <a:rPr lang="ru-RU" smtClean="0"/>
              <a:t>14.02.2015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3196-01D4-48BA-B45B-7D89D8300F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2865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C0556-E7E6-4794-AA54-AE4BE7FA7F72}" type="datetimeFigureOut">
              <a:rPr lang="ru-RU" smtClean="0"/>
              <a:t>14.02.2015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3196-01D4-48BA-B45B-7D89D8300F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22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C0556-E7E6-4794-AA54-AE4BE7FA7F72}" type="datetimeFigureOut">
              <a:rPr lang="ru-RU" smtClean="0"/>
              <a:t>14.02.2015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03196-01D4-48BA-B45B-7D89D8300F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49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://im3-tub-ru.yandex.net/i?id=82597c0f4e81c97221e4347289db6faa-34-144&amp;n=2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://im3-tub-ru.yandex.net/i?id=82597c0f4e81c97221e4347289db6faa-34-144&amp;n=2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://im3-tub-ru.yandex.net/i?id=82597c0f4e81c97221e4347289db6faa-34-144&amp;n=21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&amp;Bcy;&amp;lcy;&amp;ocy;&amp;gcy; &amp;pcy;&amp;rcy;&amp;iecy;&amp;dcy;&amp;scy;&amp;iecy;&amp;dcy;&amp;acy;&amp;tcy;&amp;iecy;&amp;lcy;&amp;yacy; &amp;Icy;&amp;vcy;&amp;acy;&amp;ncy;&amp;ocy;&amp;vcy;&amp;scy;&amp;kcy;&amp;acy;&amp;yacy; &amp;ocy;&amp;bcy;&amp;lcy;&amp;acy;&amp;scy;&amp;tcy;&amp;ncy;&amp;acy;&amp;yacy; &amp;ocy;&amp;rcy;&amp;gcy;&amp;acy;&amp;ncy;&amp;icy;&amp;zcy;&amp;acy;&amp;tscy;&amp;icy;&amp;yacy; &amp;pcy;&amp;rcy;&amp;ocy;&amp;fcy;&amp;scy;&amp;ocy;&amp;yucy;&amp;zcy;&amp;acy; &amp;rcy;&amp;acy;&amp;bcy;&amp;ocy;&amp;tcy;&amp;ncy;&amp;icy;&amp;kcy;&amp;ocy;&amp;vcy; &amp;zcy;&amp;dcy;&amp;rcy;&amp;acy;&amp;vcy;&amp;ocy;&amp;ocy;&amp;khcy;&amp;rcy;&amp;acy;&amp;ncy;&amp;iecy;&amp;ncy;&amp;icy;&amp;yacy;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0" descr="&amp;Bcy;&amp;lcy;&amp;ocy;&amp;gcy; &amp;pcy;&amp;rcy;&amp;iecy;&amp;dcy;&amp;scy;&amp;iecy;&amp;dcy;&amp;acy;&amp;tcy;&amp;iecy;&amp;lcy;&amp;yacy; &amp;Icy;&amp;vcy;&amp;acy;&amp;ncy;&amp;ocy;&amp;vcy;&amp;scy;&amp;kcy;&amp;acy;&amp;yacy; &amp;ocy;&amp;bcy;&amp;lcy;&amp;acy;&amp;scy;&amp;tcy;&amp;ncy;&amp;acy;&amp;yacy; &amp;ocy;&amp;rcy;&amp;gcy;&amp;acy;&amp;ncy;&amp;icy;&amp;zcy;&amp;acy;&amp;tscy;&amp;icy;&amp;yacy; &amp;pcy;&amp;rcy;&amp;ocy;&amp;fcy;&amp;scy;&amp;ocy;&amp;yucy;&amp;zcy;&amp;acy; &amp;rcy;&amp;acy;&amp;bcy;&amp;ocy;&amp;tcy;&amp;ncy;&amp;icy;&amp;kcy;&amp;ocy;&amp;vcy; &amp;zcy;&amp;dcy;&amp;rcy;&amp;acy;&amp;vcy;&amp;ocy;&amp;ocy;&amp;khcy;&amp;rcy;&amp;acy;&amp;ncy;&amp;iecy;&amp;ncy;&amp;icy;&amp;yacy;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Picture 2" descr="C:\Users\Ольга\Desktop\1419055-6cc34b47758cb34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6951"/>
            <a:ext cx="9134476" cy="6865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131840" y="2967335"/>
            <a:ext cx="556520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Горбунова Ольга Сергеевна</a:t>
            </a:r>
          </a:p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МБОУ «Черемуховская средняя общеобразовательная школа Новошешминского муниципального района РТ»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64421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Ольга\Desktop\1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3187" y="0"/>
            <a:ext cx="93503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332656"/>
            <a:ext cx="864096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Ветераны Великой Отечественной войны </a:t>
            </a:r>
          </a:p>
          <a:p>
            <a:pPr algn="ctr"/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1941-1945</a:t>
            </a:r>
            <a:endParaRPr lang="ru-RU" sz="3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5373216"/>
            <a:ext cx="7704856" cy="11387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32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ru-RU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</a:t>
            </a:r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Село Слобода Черемуховая</a:t>
            </a:r>
            <a:endParaRPr lang="ru-RU" sz="3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950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Ольга\Desktop\1419055-6cc34b47758cb34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92" y="-7160"/>
            <a:ext cx="9134476" cy="6865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35696" y="404665"/>
            <a:ext cx="329708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Сальцин</a:t>
            </a:r>
          </a:p>
          <a:p>
            <a:pPr algn="ctr"/>
            <a:r>
              <a:rPr lang="ru-RU" sz="4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Петр</a:t>
            </a:r>
          </a:p>
          <a:p>
            <a:pPr algn="ctr"/>
            <a:r>
              <a:rPr lang="ru-RU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Максимович</a:t>
            </a:r>
            <a:endParaRPr lang="ru-RU" sz="40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699792" y="2343657"/>
            <a:ext cx="6067400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28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ru-RU" sz="28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ru-RU" sz="28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Всё меньше остаётся их</a:t>
            </a:r>
          </a:p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Седых защитников  народа, </a:t>
            </a:r>
          </a:p>
          <a:p>
            <a:pPr algn="ctr"/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Что приближали  счастья миг,</a:t>
            </a:r>
          </a:p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 победе шли 4 года.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7" name="Picture 3" descr="C:\Users\Ольга\Desktop\IMG_51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04665"/>
            <a:ext cx="3619128" cy="3716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3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Ольга\Desktop\1419055-6cc34b47758cb34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7159"/>
            <a:ext cx="9266722" cy="6964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55776" y="260648"/>
            <a:ext cx="6336704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Петр  Максимович Сальцин, 1925 года рождения , был средним  ребенком в большой и дружной семье. Его детство  нельзя назвать лёгким и беззаботным. Но все же </a:t>
            </a:r>
            <a:r>
              <a:rPr lang="ru-RU" sz="28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воспоминания</a:t>
            </a:r>
            <a:r>
              <a:rPr lang="ru-RU" sz="28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о детстве рождают в его глазах блеск и оживление.</a:t>
            </a:r>
          </a:p>
          <a:p>
            <a:pPr algn="ctr"/>
            <a:r>
              <a:rPr lang="ru-RU" sz="2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Окончив  пять классов, устроился  в колхоз «Березовка» разнорабочим. Отсюда в январе  1943 года ушёл на фронт. Было ему тогда  всего семнадцать лет.</a:t>
            </a:r>
          </a:p>
          <a:p>
            <a:pPr algn="ctr"/>
            <a:r>
              <a:rPr lang="ru-RU" sz="28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Морозным утром покинул </a:t>
            </a:r>
          </a:p>
          <a:p>
            <a:pPr algn="ctr"/>
            <a:r>
              <a:rPr lang="ru-RU" sz="28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Петр Максимович родительский дом</a:t>
            </a:r>
            <a:r>
              <a:rPr lang="ru-RU" sz="28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.</a:t>
            </a:r>
            <a:endParaRPr lang="ru-RU" sz="28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9928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Ольга\Desktop\1419055-6cc34b47758cb34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159"/>
            <a:ext cx="9252519" cy="695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86000" y="404664"/>
            <a:ext cx="639045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Из Новошешминска путь лежал в Бугульму, затем в  город Дмитриев Московской области  в артиллерийский полк. После учебы было определено их назначение по частям Красной Армии.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75856" y="2828836"/>
            <a:ext cx="540060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b="1" i="1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pPr algn="ctr"/>
            <a:endParaRPr lang="ru-RU" sz="3200" b="1" i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pPr algn="ctr"/>
            <a:endParaRPr lang="ru-RU" sz="2800" b="1" i="1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pPr algn="ctr"/>
            <a:r>
              <a:rPr lang="ru-RU" sz="2800" b="1" i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Война – как мерзко это видеть-</a:t>
            </a:r>
          </a:p>
          <a:p>
            <a:pPr algn="ctr"/>
            <a:r>
              <a:rPr lang="ru-RU" sz="2800" b="1" i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Огонь, разруха, беднота,</a:t>
            </a:r>
          </a:p>
          <a:p>
            <a:pPr algn="ctr"/>
            <a:r>
              <a:rPr lang="ru-RU" sz="2800" b="1" i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Пора безумно ненавидеть</a:t>
            </a:r>
          </a:p>
          <a:p>
            <a:pPr algn="ctr"/>
            <a:r>
              <a:rPr lang="ru-RU" sz="2800" b="1" i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И братьев собирать тела</a:t>
            </a:r>
            <a:r>
              <a:rPr lang="ru-RU" sz="28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.</a:t>
            </a:r>
            <a:endParaRPr lang="ru-RU" sz="28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7345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Ольга\Desktop\1419055-6cc34b47758cb34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159"/>
            <a:ext cx="9143999" cy="6872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 flipH="1">
            <a:off x="8697039" y="6741368"/>
            <a:ext cx="45719" cy="208672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Поместите здесь ваш текст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483768" y="260648"/>
            <a:ext cx="6213272" cy="63094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Так из Солнечногорска Пётр Максимович был отправлен под Ленинград. Дорогой им предстояло  сопровождать орудия, их ждал фронт, они рвались в бой.  Но случилось непредвиденное: водитель их машины  не справился с управлением и все оказались в кювете (восемь человек и орудие). Месяц пришлось  пролежать  Петру Максимовичу в госпитале с сотрясением мозга  и контузией</a:t>
            </a:r>
            <a:r>
              <a:rPr lang="ru-RU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 </a:t>
            </a:r>
            <a:endParaRPr lang="ru-RU" sz="20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endParaRPr lang="ru-RU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endParaRPr lang="ru-RU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endParaRPr lang="ru-RU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endParaRPr lang="ru-RU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После </a:t>
            </a:r>
            <a:r>
              <a:rPr lang="ru-RU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выписки из Солнечногорска он был отправлен  на сборный пункт в город </a:t>
            </a:r>
            <a:r>
              <a:rPr lang="ru-RU" sz="20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Раменск</a:t>
            </a:r>
            <a:r>
              <a:rPr lang="ru-RU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, затем был фронт, пехотный полк.</a:t>
            </a:r>
          </a:p>
          <a:p>
            <a:pPr algn="ctr"/>
            <a:r>
              <a:rPr lang="ru-RU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Воевал Петр Максимович на Втором Белорусском фронте.</a:t>
            </a:r>
          </a:p>
          <a:p>
            <a:pPr algn="ctr"/>
            <a:endParaRPr lang="ru-RU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2050" name="Picture 2" descr="C:\Users\Ольга\Desktop\irkutsk_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924944"/>
            <a:ext cx="3409950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62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Ольга\Desktop\1419055-6cc34b47758cb34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159"/>
            <a:ext cx="9143999" cy="6872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11760" y="332656"/>
            <a:ext cx="6285280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Багровым заревом объят</a:t>
            </a:r>
          </a:p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Широкий горизонт.</a:t>
            </a:r>
          </a:p>
          <a:p>
            <a:pPr algn="ctr"/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Пришёл состав, привез солдат</a:t>
            </a:r>
          </a:p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 Белорусский фронт.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85408" y="2148538"/>
            <a:ext cx="6311632" cy="44012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Войне было  недостаточно разлучить Петра Максимовича с домом и близкими  ему людьми, она оставила 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отметину </a:t>
            </a:r>
            <a:r>
              <a:rPr lang="ru-RU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ему на всю 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жизнь: он был ранен в голову под Витебском.  Ранение оказалось тяжелым. Его отправили в госпиталь в Калугу, затем в Смоленск, потом в Сызрань.</a:t>
            </a:r>
          </a:p>
          <a:p>
            <a:pPr algn="ctr"/>
            <a:r>
              <a:rPr lang="ru-RU" sz="2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Дорога на фронт теперь ему была закрыта.</a:t>
            </a:r>
            <a:endParaRPr lang="ru-RU" sz="2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699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Ольга\Desktop\1419055-6cc34b47758cb34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159"/>
            <a:ext cx="9143999" cy="6872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771800" y="332656"/>
            <a:ext cx="5925240" cy="31085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Пётр Максимович  был демобилизован по ранению в мае 1944 года  инвалидом </a:t>
            </a:r>
            <a:r>
              <a:rPr lang="en-US" sz="2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II </a:t>
            </a:r>
            <a:r>
              <a:rPr lang="ru-RU" sz="2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группы. </a:t>
            </a:r>
          </a:p>
          <a:p>
            <a:pPr algn="ctr"/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Награждён  медалью  «За Отвагу», «Орденом Отечественной войны», медалью «За победу над Германией»</a:t>
            </a:r>
            <a:endParaRPr lang="ru-RU" sz="2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4099" name="Picture 3" descr="C:\Users\Ольга\Desktop\2014-15\альбом по ветеранам\2c9e22eb01ab1d99fbaaa36bad1f06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447445"/>
            <a:ext cx="1452564" cy="2847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Ольга\Desktop\2014-15\альбом по ветеранам\0_9dd0a_8edd6062_X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921" y="3447445"/>
            <a:ext cx="1500661" cy="284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771800" y="3789040"/>
            <a:ext cx="2664296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Пусть на солнце блестят ордена и медали</a:t>
            </a:r>
          </a:p>
          <a:p>
            <a:pPr algn="ctr"/>
            <a:r>
              <a:rPr lang="ru-RU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На груди ветеранов великой войны – </a:t>
            </a:r>
          </a:p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Эти люди все силы Отчизне отдали, Отстояли в сраженьях свободу страны!</a:t>
            </a:r>
            <a:endParaRPr lang="ru-RU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5264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Ольга\Desktop\1419055-6cc34b47758cb34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159"/>
            <a:ext cx="9143999" cy="6872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99792" y="404664"/>
            <a:ext cx="5904656" cy="59093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После возвращения домой Пётр Максимович  устроился разнорабочим, жил в посёлке Горбуновка. Закончилась война, нужно было строить жизнь заново. В 1946 году он решает связать свою судьбу с милой и доброй девушкой Зоей Морозовой. Осново</a:t>
            </a: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й их семейных отношений стала любовь и забота друг о друге и детях. В семье друг за другом  родились  семь сыновей, а в 1962 году появилась и дочка.</a:t>
            </a:r>
          </a:p>
          <a:p>
            <a:pPr algn="ctr"/>
            <a:r>
              <a:rPr lang="ru-RU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 1956 году  Пётр Максимович уезжает  в Елабугу, чтобы выучиться на ветеринара, возвращается в деревню  и с 1957 по 1983  год работает по своей специальности. После долгой болезни в феврале 1980 года умирает жена Зоя Васильевна. Дети разъезжаются искать своего счастья.</a:t>
            </a:r>
          </a:p>
          <a:p>
            <a:pPr algn="ctr"/>
            <a:r>
              <a:rPr lang="ru-RU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Пётр Максимович остаётся один. Его уважают односельчане, ценят коллеги, но рядом нет никого, кто мог  бы просто быть рядом.</a:t>
            </a:r>
          </a:p>
          <a:p>
            <a:pPr algn="ctr"/>
            <a:endParaRPr lang="ru-RU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5211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Ольга\Desktop\1419055-6cc34b47758cb34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159"/>
            <a:ext cx="9143999" cy="6872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11760" y="404664"/>
            <a:ext cx="6192688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Пётр Максимович обращает внимание на трудолюбивую, заботливую соседку Елизавету Кузьминичну </a:t>
            </a:r>
            <a:r>
              <a:rPr lang="ru-RU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Малолеткову</a:t>
            </a:r>
            <a:r>
              <a:rPr lang="ru-RU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 Наверное, о них можно сказать: встретились два одиночества, встретились и уже никогда на расставались.  24 года  прожили они душа в душу.</a:t>
            </a:r>
          </a:p>
          <a:p>
            <a:pPr algn="ctr"/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 2007 году Елизаветы Кузьминичны не стало. Сейчас Пётр Максимович живёт с её дочерью и зятем. </a:t>
            </a:r>
          </a:p>
          <a:p>
            <a:pPr algn="ctr"/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Ученики </a:t>
            </a:r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навещают его, поздравляют с праздниками и слушают его рассказы о войне.</a:t>
            </a:r>
          </a:p>
          <a:p>
            <a:pPr algn="ctr"/>
            <a:endParaRPr lang="ru-RU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027" name="Picture 3" descr="C:\Users\Ольга\Desktop\2014-15\альбом по ветеранам\IMG_098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140968"/>
            <a:ext cx="5294521" cy="2942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 flipH="1" flipV="1">
            <a:off x="7956376" y="7245423"/>
            <a:ext cx="216024" cy="108645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Поместите здесь ваш текст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8570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Ольга\Desktop\1419055-6cc34b47758cb34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267"/>
            <a:ext cx="9143999" cy="6872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131840" y="3861048"/>
            <a:ext cx="5472607" cy="261610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20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Отшумел юбилей, отгремели парады, </a:t>
            </a:r>
          </a:p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Светлый праздник отмечен достойно вполне;</a:t>
            </a:r>
          </a:p>
          <a:p>
            <a:pPr algn="ctr"/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Но и после торжеств забывать нам не надо</a:t>
            </a:r>
          </a:p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Тех людей,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то добыли  победу в войне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195" name="Picture 3" descr="C:\Users\Ольга\Desktop\2014-15\альбом по ветеранам\IMG_09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37101"/>
            <a:ext cx="4824536" cy="3618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997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Ольга\Desktop\1419055-6cc34b47758cb34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-7159"/>
            <a:ext cx="9134475" cy="6865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771800" y="1052735"/>
            <a:ext cx="2808312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Карточкин</a:t>
            </a:r>
            <a:endParaRPr lang="ru-RU" sz="4000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r>
              <a:rPr lang="ru-RU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Семён</a:t>
            </a:r>
          </a:p>
          <a:p>
            <a:pPr algn="ctr"/>
            <a:r>
              <a:rPr lang="ru-RU" sz="4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Васильевич </a:t>
            </a:r>
            <a:endParaRPr lang="ru-RU" sz="40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87824" y="4365103"/>
            <a:ext cx="5709216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Блестят на солнце ордена,</a:t>
            </a:r>
          </a:p>
          <a:p>
            <a:pPr algn="ctr"/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Звенят торжественно  медали,</a:t>
            </a:r>
          </a:p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Гордиться ими вся страна</a:t>
            </a:r>
          </a:p>
          <a:p>
            <a:pPr algn="ctr"/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Они свободу отстояли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 descr="C:\Users\Ольга\Desktop\Безымянный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4292" y="376360"/>
            <a:ext cx="2900904" cy="398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888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Ольга\Desktop\1419055-6cc34b47758cb34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159"/>
            <a:ext cx="9143999" cy="6872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43808" y="620688"/>
            <a:ext cx="5832648" cy="60016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Семён Васильевич,1919 года рождения, уроженец села Русская Волчья Новошешминского района Татарской ССР.</a:t>
            </a:r>
          </a:p>
          <a:p>
            <a:pPr algn="ctr"/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Любит вспоминать о детских своих годах, о той беззаботной , пусть и бедной жизни.  Семёну Васильевичу  удалось  закончить только 3 класса (с 7 до 10 лет). Дальше учиться было некогда, помогал отцу в поле, а потом стал самостоятельно работать  конюхом.   Годы шли, пора было учиться настоящей профессии. Отец отвез учиться в Елабугу на  тракториста-машиниста.  К началу грозных  сороковых годов он уже был женат. В 1941году появилась на свет дочка Анна, в 1942-м сын Александр.</a:t>
            </a:r>
            <a:endParaRPr lang="ru-RU" sz="2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0025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Ольга\Desktop\1419055-6cc34b47758cb34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72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Ольга\Desktop\к1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76673"/>
            <a:ext cx="2715280" cy="3791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771800" y="476673"/>
            <a:ext cx="3024336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В 1941 году Семёну Васильевичу было 22 года. Услышав о начале войны  он в числе первых отправился в военкомат. Но путь на фронт ему был закрыт: нехватки в  бойцах ещё не было, да и  по здоровью он не подходил. Дали бронь на 2 года, как  специалисту по тракторам.</a:t>
            </a:r>
            <a:endParaRPr lang="ru-RU" sz="2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96136" y="4149080"/>
            <a:ext cx="3024336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2000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r>
              <a:rPr lang="ru-RU" sz="2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Его черёд идти на войну пришёл  в феврале 1943 года. Служил в составе 295-го отдельного  минометного полка командиром отделения.</a:t>
            </a:r>
            <a:endParaRPr lang="ru-RU" sz="20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628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Ольга\Desktop\1419055-6cc34b47758cb34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19" y="-88719"/>
            <a:ext cx="9375242" cy="7046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Ольга\Desktop\к3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622" y="3748976"/>
            <a:ext cx="4009270" cy="2710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99792" y="332656"/>
            <a:ext cx="6192688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Семён Васильевич  был участником битвы на Курской дуге, жестоких сражений в Германии.</a:t>
            </a:r>
          </a:p>
          <a:p>
            <a:pPr algn="ctr"/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Получил ранение в правую руку в феврале 1945 года. Три месяца проходил лечение в госпитале в Финляндии. </a:t>
            </a:r>
          </a:p>
          <a:p>
            <a:pPr algn="ctr"/>
            <a:r>
              <a:rPr lang="ru-RU" sz="2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После лечения  продолжил службу в 65-м отдельном сапёрном батальоне командиром сапёрного отделения.</a:t>
            </a:r>
            <a:endParaRPr lang="ru-RU" sz="2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9829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Ольга\Desktop\1419055-6cc34b47758cb34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-31210"/>
            <a:ext cx="9134475" cy="6865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699792" y="332656"/>
            <a:ext cx="5997248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Семён Васильевич  вернулся с войны в мае 1946 года. Сразу же вышел на работу  в отделение №3 совхоза «Красный Октябрь». С 1957 по 1975</a:t>
            </a:r>
            <a:r>
              <a:rPr lang="ru-RU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год работал </a:t>
            </a: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комбайнёром. Его трудовая книжка   заполнена  благодарностями, последняя из записей «Награждён медалью</a:t>
            </a:r>
            <a:r>
              <a:rPr lang="ru-RU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«За доблестный труд»»</a:t>
            </a:r>
          </a:p>
          <a:p>
            <a:pPr algn="ctr"/>
            <a:r>
              <a:rPr lang="ru-RU" sz="2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 пять лет  до выхода  на пенсию Семён Васильевич переходит на работу на водокачку. 1 февраля 1980 года  он уволен из штата совхоза </a:t>
            </a:r>
            <a:r>
              <a:rPr lang="ru-RU" sz="2000" b="1" i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«…в связи с выходом на пенсию»</a:t>
            </a:r>
            <a:endParaRPr lang="ru-RU" sz="2000" b="1" i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030" name="Picture 6" descr="C:\Users\Ольга\Desktop\к3 (2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531595"/>
            <a:ext cx="3642096" cy="2927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721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Ольга\Desktop\1419055-6cc34b47758cb34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159"/>
            <a:ext cx="9143999" cy="6872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83768" y="332656"/>
            <a:ext cx="6213272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Жизнь, говорят, удалась, если есть продолжение в детях. В этом случае жизнь Семёна Васильевича удалась.  У него семеро детей: четыре дочери и  три сына. Восемь лет он ухаживал за больной  супругой, в 1981 году она умерла после тяжёлой болезни.  Со второй прожил</a:t>
            </a:r>
            <a:r>
              <a:rPr lang="ru-RU" sz="2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19 лет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в любви и согласии, после её смерти 6 лет прожил один. </a:t>
            </a:r>
            <a:endParaRPr lang="ru-RU" sz="2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2051" name="Picture 3" descr="C:\Users\Ольга\Desktop\к3 (3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1430" y="3428999"/>
            <a:ext cx="2065610" cy="3023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99792" y="3748976"/>
            <a:ext cx="3744416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2000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r>
              <a:rPr lang="ru-RU" sz="2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Сегодня рядом с ним всегда кто-то есть, он окружён заботой детей, внуков и правнуков. В 2008 году Семён Васильевич переехал жить в </a:t>
            </a:r>
            <a:r>
              <a:rPr lang="ru-RU" sz="20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Сл.Черёмуховую</a:t>
            </a:r>
            <a:r>
              <a:rPr lang="ru-RU" sz="2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к дочери Елизавете.</a:t>
            </a:r>
          </a:p>
        </p:txBody>
      </p:sp>
    </p:spTree>
    <p:extLst>
      <p:ext uri="{BB962C8B-B14F-4D97-AF65-F5344CB8AC3E}">
        <p14:creationId xmlns:p14="http://schemas.microsoft.com/office/powerpoint/2010/main" val="161049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Ольга\Desktop\1419055-6cc34b47758cb34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159"/>
            <a:ext cx="9252519" cy="695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Ольга\Desktop\2014-15\альбом по ветеранам\20 орден Отечественной войны 2степени 1942-43г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87651"/>
            <a:ext cx="1407154" cy="2420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Ольга\Desktop\2014-15\альбом по ветеранам\Image22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5133" y="298980"/>
            <a:ext cx="1287474" cy="2408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178955" y="298981"/>
            <a:ext cx="3345374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Семён Васильевич награждён:</a:t>
            </a:r>
          </a:p>
          <a:p>
            <a:pPr algn="ctr"/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Орденом войны</a:t>
            </a:r>
            <a:r>
              <a:rPr lang="en-US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II</a:t>
            </a: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степени</a:t>
            </a:r>
          </a:p>
          <a:p>
            <a:pPr algn="ctr"/>
            <a:r>
              <a:rPr lang="ru-RU" sz="2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Медалью Жукова</a:t>
            </a:r>
          </a:p>
          <a:p>
            <a:pPr algn="ctr"/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Медалью «За отвагу»</a:t>
            </a:r>
          </a:p>
          <a:p>
            <a:pPr algn="ctr"/>
            <a:r>
              <a:rPr lang="ru-RU" sz="2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Медалью «За боевые заслуги»</a:t>
            </a:r>
            <a:endParaRPr lang="ru-RU" sz="20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3078" name="Picture 6" descr="C:\Users\Ольга\Desktop\2014-15\альбом по ветеранам\11111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1361" y="4135774"/>
            <a:ext cx="3720561" cy="2409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131840" y="2707965"/>
            <a:ext cx="518457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Война ещё исчезнуть не готова</a:t>
            </a:r>
          </a:p>
          <a:p>
            <a:pPr algn="ctr"/>
            <a:r>
              <a:rPr lang="ru-RU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Те годы-миллионы личных драм.</a:t>
            </a:r>
          </a:p>
          <a:p>
            <a:pPr algn="ctr"/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 потому,  давайте  вспомним снова</a:t>
            </a:r>
          </a:p>
          <a:p>
            <a:pPr algn="ctr"/>
            <a:r>
              <a:rPr lang="ru-RU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Всех тех, кто подарил Победу нам!</a:t>
            </a:r>
            <a:endParaRPr lang="ru-RU" sz="2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3164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$Recycle.Bin\S-1-5-21-2842594583-1778264029-105606422-1000\$RZJQNF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085" y="0"/>
            <a:ext cx="92070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1700808"/>
            <a:ext cx="7920879" cy="236988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endParaRPr lang="ru-RU" sz="40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endParaRPr lang="ru-RU" sz="54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endParaRPr lang="ru-RU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7938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Ольга\Desktop\1419055-6cc34b47758cb34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92" y="-7160"/>
            <a:ext cx="9134476" cy="6865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699792" y="1268760"/>
            <a:ext cx="5997248" cy="40626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Источники:</a:t>
            </a:r>
          </a:p>
          <a:p>
            <a:pPr marL="457200" indent="-457200">
              <a:buFontTx/>
              <a:buChar char="-"/>
            </a:pP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Записи воспоминаний ветеранов </a:t>
            </a:r>
            <a:r>
              <a:rPr lang="ru-RU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ВОв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Сальцина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П.М и </a:t>
            </a:r>
            <a:r>
              <a:rPr lang="ru-RU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Карточкина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С.В</a:t>
            </a:r>
          </a:p>
          <a:p>
            <a:pPr marL="457200" indent="-457200">
              <a:buFontTx/>
              <a:buChar char="-"/>
            </a:pP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Фото предоставлено ветеранами </a:t>
            </a:r>
            <a:r>
              <a:rPr lang="ru-RU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ВОв</a:t>
            </a:r>
            <a:endParaRPr lang="ru-RU" sz="28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457200" indent="-457200">
              <a:buFontTx/>
              <a:buChar char="-"/>
            </a:pPr>
            <a:endParaRPr lang="ru-RU" sz="28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763951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1115</Words>
  <Application>Microsoft Office PowerPoint</Application>
  <PresentationFormat>Экран (4:3)</PresentationFormat>
  <Paragraphs>97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</dc:creator>
  <cp:lastModifiedBy>Ольга</cp:lastModifiedBy>
  <cp:revision>32</cp:revision>
  <dcterms:created xsi:type="dcterms:W3CDTF">2014-11-14T05:35:30Z</dcterms:created>
  <dcterms:modified xsi:type="dcterms:W3CDTF">2015-02-14T07:54:30Z</dcterms:modified>
</cp:coreProperties>
</file>